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authors.xml" ContentType="application/vnd.ms-powerpoint.author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6" r:id="rId5"/>
    <p:sldId id="258" r:id="rId6"/>
    <p:sldId id="257" r:id="rId7"/>
    <p:sldId id="259" r:id="rId8"/>
    <p:sldId id="274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68" r:id="rId21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Автор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F2FF2F-76B6-4A59-8E37-5F1DD11433AA}" v="1" dt="2021-08-31T21:23:58.754"/>
    <p1510:client id="{B3FC691E-C630-4DBB-BF00-2D37B3E5E1EC}" v="1" dt="2021-08-31T20:55:35.8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62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942" y="108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F02ACD21-E8E0-49BD-8EBE-9E98E41A9F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49DD074-379D-4E43-80D1-83FD0D65B2B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753D7B7-ED28-4124-8729-0D26A62FE736}" type="datetime1">
              <a:rPr lang="ru-RU" smtClean="0"/>
              <a:pPr rtl="0"/>
              <a:t>06.04.2025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4B450A8-2782-4448-9648-3C0E6BB994B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126019C-E846-464E-B4AC-29D3AC98CBC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7963A30-4228-4C4F-ADD8-94667FDE61E3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52308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7EDDB85-B621-4FA1-B843-7779D886D9C6}" type="datetime1">
              <a:rPr lang="ru-RU" noProof="0" smtClean="0"/>
              <a:pPr rtl="0"/>
              <a:t>06.04.2025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3D1BA25-45AC-0C48-96BD-5DDCEEC5AF57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7667015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64496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10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11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12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13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14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15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16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17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4056389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43D1BA25-45AC-0C48-96BD-5DDCEEC5AF57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1383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451891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452983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5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8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43D1BA25-45AC-0C48-96BD-5DDCEEC5AF57}" type="slidenum">
              <a:rPr lang="ru-RU" noProof="0" smtClean="0"/>
              <a:pPr rtl="0"/>
              <a:t>9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02864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970B994C-A700-4648-A4D6-B500A702200B}"/>
              </a:ext>
            </a:extLst>
          </p:cNvPr>
          <p:cNvSpPr/>
          <p:nvPr userDrawn="1"/>
        </p:nvSpPr>
        <p:spPr>
          <a:xfrm>
            <a:off x="4467069" y="1754155"/>
            <a:ext cx="7724931" cy="51038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xmlns="" id="{6169D4C1-82D6-4206-B0E8-AF62D6F09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754155 h 6858000"/>
              <a:gd name="connsiteX3" fmla="*/ 4467070 w 12192000"/>
              <a:gd name="connsiteY3" fmla="*/ 1754155 h 6858000"/>
              <a:gd name="connsiteX4" fmla="*/ 446707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754155"/>
                </a:lnTo>
                <a:lnTo>
                  <a:pt x="4467070" y="1754155"/>
                </a:lnTo>
                <a:lnTo>
                  <a:pt x="446707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67404" y="2335342"/>
            <a:ext cx="6580584" cy="1951037"/>
          </a:xfrm>
        </p:spPr>
        <p:txBody>
          <a:bodyPr rtlCol="0" anchor="t" anchorCtr="0"/>
          <a:lstStyle>
            <a:lvl1pPr algn="l">
              <a:defRPr sz="6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CFB69D3-5632-4285-A209-9DCA67DA668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42894" y="4286379"/>
            <a:ext cx="4093029" cy="1642473"/>
          </a:xfrm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ленький макет коман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24">
            <a:extLst>
              <a:ext uri="{FF2B5EF4-FFF2-40B4-BE49-F238E27FC236}">
                <a16:creationId xmlns:a16="http://schemas.microsoft.com/office/drawing/2014/main" xmlns="" id="{98CBB35A-0A08-5041-BD40-BF45BC1AEA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5261" y="2706624"/>
            <a:ext cx="1944976" cy="1944974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600">
                <a:latin typeface="+mn-lt"/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Текст 26">
            <a:extLst>
              <a:ext uri="{FF2B5EF4-FFF2-40B4-BE49-F238E27FC236}">
                <a16:creationId xmlns:a16="http://schemas.microsoft.com/office/drawing/2014/main" xmlns="" id="{13A7526F-5EB1-B149-A17B-140D879C225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783" y="4919472"/>
            <a:ext cx="2641744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 dirty="0"/>
              <a:t>Щелкните, чтобы изменить стили основного текста</a:t>
            </a:r>
          </a:p>
        </p:txBody>
      </p:sp>
      <p:sp>
        <p:nvSpPr>
          <p:cNvPr id="7" name="Текст 26">
            <a:extLst>
              <a:ext uri="{FF2B5EF4-FFF2-40B4-BE49-F238E27FC236}">
                <a16:creationId xmlns:a16="http://schemas.microsoft.com/office/drawing/2014/main" xmlns="" id="{F324894D-54DA-A14A-A64C-19BB8656F0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1783" y="5276088"/>
            <a:ext cx="2641744" cy="613928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Рисунок 24">
            <a:extLst>
              <a:ext uri="{FF2B5EF4-FFF2-40B4-BE49-F238E27FC236}">
                <a16:creationId xmlns:a16="http://schemas.microsoft.com/office/drawing/2014/main" xmlns="" id="{668630C3-2B55-3E42-B37C-761FC5B8D9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49243" y="2706624"/>
            <a:ext cx="1944976" cy="1944974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6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9" name="Текст 26">
            <a:extLst>
              <a:ext uri="{FF2B5EF4-FFF2-40B4-BE49-F238E27FC236}">
                <a16:creationId xmlns:a16="http://schemas.microsoft.com/office/drawing/2014/main" xmlns="" id="{13A77570-6922-804B-9561-A4FD1EECA4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05765" y="4919472"/>
            <a:ext cx="2641744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10" name="Текст 26">
            <a:extLst>
              <a:ext uri="{FF2B5EF4-FFF2-40B4-BE49-F238E27FC236}">
                <a16:creationId xmlns:a16="http://schemas.microsoft.com/office/drawing/2014/main" xmlns="" id="{E1C349B5-EA89-A045-923D-E8C06B61BF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05765" y="5276088"/>
            <a:ext cx="2641744" cy="613928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1" name="Рисунок 24">
            <a:extLst>
              <a:ext uri="{FF2B5EF4-FFF2-40B4-BE49-F238E27FC236}">
                <a16:creationId xmlns:a16="http://schemas.microsoft.com/office/drawing/2014/main" xmlns="" id="{4355BC29-468B-9443-AAF0-D4F9A17CBB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13225" y="2706624"/>
            <a:ext cx="1944976" cy="1944974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6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2" name="Текст 26">
            <a:extLst>
              <a:ext uri="{FF2B5EF4-FFF2-40B4-BE49-F238E27FC236}">
                <a16:creationId xmlns:a16="http://schemas.microsoft.com/office/drawing/2014/main" xmlns="" id="{0ACA1FDC-8C3E-1548-BBD5-7F8C1F2BE63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9747" y="4919472"/>
            <a:ext cx="2641744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13" name="Текст 26">
            <a:extLst>
              <a:ext uri="{FF2B5EF4-FFF2-40B4-BE49-F238E27FC236}">
                <a16:creationId xmlns:a16="http://schemas.microsoft.com/office/drawing/2014/main" xmlns="" id="{01851322-3359-0A4C-A37F-267BC65A63D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69747" y="5276088"/>
            <a:ext cx="2641744" cy="613928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Рисунок 24">
            <a:extLst>
              <a:ext uri="{FF2B5EF4-FFF2-40B4-BE49-F238E27FC236}">
                <a16:creationId xmlns:a16="http://schemas.microsoft.com/office/drawing/2014/main" xmlns="" id="{59988A13-ECF1-ED4E-B389-5F37421ED4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277207" y="2706624"/>
            <a:ext cx="1944976" cy="1944974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6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5" name="Текст 26">
            <a:extLst>
              <a:ext uri="{FF2B5EF4-FFF2-40B4-BE49-F238E27FC236}">
                <a16:creationId xmlns:a16="http://schemas.microsoft.com/office/drawing/2014/main" xmlns="" id="{1638E04D-DAC7-604F-A069-95B2DFCC77A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3729" y="4919472"/>
            <a:ext cx="2641744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16" name="Текст 26">
            <a:extLst>
              <a:ext uri="{FF2B5EF4-FFF2-40B4-BE49-F238E27FC236}">
                <a16:creationId xmlns:a16="http://schemas.microsoft.com/office/drawing/2014/main" xmlns="" id="{90B59C4A-4CEA-9A4D-B122-9413587B214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33729" y="5276088"/>
            <a:ext cx="2641744" cy="613928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7" name="Рисунок 17">
            <a:extLst>
              <a:ext uri="{FF2B5EF4-FFF2-40B4-BE49-F238E27FC236}">
                <a16:creationId xmlns:a16="http://schemas.microsoft.com/office/drawing/2014/main" xmlns="" id="{7DDB2A7E-5AF6-4711-8A74-79B2DF28E67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192000" cy="166211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xmlns="" id="{84DE4F48-3DE9-4C77-86D8-E2729DB71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79" y="493776"/>
            <a:ext cx="9997440" cy="1662113"/>
          </a:xfrm>
          <a:solidFill>
            <a:schemeClr val="tx1">
              <a:alpha val="89000"/>
            </a:schemeClr>
          </a:solidFill>
        </p:spPr>
        <p:txBody>
          <a:bodyPr tIns="365760" rtlCol="0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19" name="Дата 6">
            <a:extLst>
              <a:ext uri="{FF2B5EF4-FFF2-40B4-BE49-F238E27FC236}">
                <a16:creationId xmlns:a16="http://schemas.microsoft.com/office/drawing/2014/main" xmlns="" id="{A220F2AA-9E42-4AB5-8185-09F43E8B4176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/>
          <a:p>
            <a:pPr rtl="0"/>
            <a:r>
              <a:rPr lang="ru-RU" noProof="0"/>
              <a:t>20XX г.</a:t>
            </a:r>
          </a:p>
        </p:txBody>
      </p:sp>
      <p:sp>
        <p:nvSpPr>
          <p:cNvPr id="20" name="Нижний колонтитул 10">
            <a:extLst>
              <a:ext uri="{FF2B5EF4-FFF2-40B4-BE49-F238E27FC236}">
                <a16:creationId xmlns:a16="http://schemas.microsoft.com/office/drawing/2014/main" xmlns="" id="{CE3D587E-37A7-4617-98F5-BBAEA534F795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21" name="Номер слайда 11">
            <a:extLst>
              <a:ext uri="{FF2B5EF4-FFF2-40B4-BE49-F238E27FC236}">
                <a16:creationId xmlns:a16="http://schemas.microsoft.com/office/drawing/2014/main" xmlns="" id="{9254D0DC-D4BC-4F16-9841-5BD3BB3DFA37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581945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й макет коман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B5ED18-7A07-47F1-8056-CD86B076A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ctr">
              <a:defRPr sz="6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5" name="Рисунок 24">
            <a:extLst>
              <a:ext uri="{FF2B5EF4-FFF2-40B4-BE49-F238E27FC236}">
                <a16:creationId xmlns:a16="http://schemas.microsoft.com/office/drawing/2014/main" xmlns="" id="{1BA2D214-E442-1E4E-97CD-BEF2BAC1A0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31950" y="1900238"/>
            <a:ext cx="1273175" cy="1273175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27" name="Текст 26">
            <a:extLst>
              <a:ext uri="{FF2B5EF4-FFF2-40B4-BE49-F238E27FC236}">
                <a16:creationId xmlns:a16="http://schemas.microsoft.com/office/drawing/2014/main" xmlns="" id="{8CDBFFA1-19CC-A745-A4B0-C4C7E165E8E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6325" y="3239079"/>
            <a:ext cx="2312988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:a16="http://schemas.microsoft.com/office/drawing/2014/main" xmlns="" id="{6865090D-070B-514D-8644-27AA44684F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6325" y="3566160"/>
            <a:ext cx="2312988" cy="447675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24">
            <a:extLst>
              <a:ext uri="{FF2B5EF4-FFF2-40B4-BE49-F238E27FC236}">
                <a16:creationId xmlns:a16="http://schemas.microsoft.com/office/drawing/2014/main" xmlns="" id="{BDCAC79F-D619-4A4D-AA16-33462F91CF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3785" y="1900238"/>
            <a:ext cx="1273175" cy="1273175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30" name="Текст 26">
            <a:extLst>
              <a:ext uri="{FF2B5EF4-FFF2-40B4-BE49-F238E27FC236}">
                <a16:creationId xmlns:a16="http://schemas.microsoft.com/office/drawing/2014/main" xmlns="" id="{60BA181C-FF2A-FC45-8F96-700584BD2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58160" y="3239079"/>
            <a:ext cx="2312988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31" name="Текст 26">
            <a:extLst>
              <a:ext uri="{FF2B5EF4-FFF2-40B4-BE49-F238E27FC236}">
                <a16:creationId xmlns:a16="http://schemas.microsoft.com/office/drawing/2014/main" xmlns="" id="{AC5838B0-DD1C-E84B-9489-3993D788FF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8160" y="3566160"/>
            <a:ext cx="2312988" cy="447675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Рисунок 24">
            <a:extLst>
              <a:ext uri="{FF2B5EF4-FFF2-40B4-BE49-F238E27FC236}">
                <a16:creationId xmlns:a16="http://schemas.microsoft.com/office/drawing/2014/main" xmlns="" id="{7175A9C4-CAA9-A64F-A5D8-1C0A7C1B53F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95620" y="1900238"/>
            <a:ext cx="1273175" cy="1273175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33" name="Текст 26">
            <a:extLst>
              <a:ext uri="{FF2B5EF4-FFF2-40B4-BE49-F238E27FC236}">
                <a16:creationId xmlns:a16="http://schemas.microsoft.com/office/drawing/2014/main" xmlns="" id="{9C830668-9722-B940-B234-BB9FE0EFE6F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39995" y="3239079"/>
            <a:ext cx="2312988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34" name="Текст 26">
            <a:extLst>
              <a:ext uri="{FF2B5EF4-FFF2-40B4-BE49-F238E27FC236}">
                <a16:creationId xmlns:a16="http://schemas.microsoft.com/office/drawing/2014/main" xmlns="" id="{5BCB1F98-2365-A845-807C-BE51A3C6DA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39995" y="3566160"/>
            <a:ext cx="2312988" cy="447675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5" name="Рисунок 24">
            <a:extLst>
              <a:ext uri="{FF2B5EF4-FFF2-40B4-BE49-F238E27FC236}">
                <a16:creationId xmlns:a16="http://schemas.microsoft.com/office/drawing/2014/main" xmlns="" id="{B18B6DCA-AAB8-5F4F-9DD5-B86EE8CBD3D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359526" y="1900238"/>
            <a:ext cx="1273175" cy="1273175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36" name="Текст 26">
            <a:extLst>
              <a:ext uri="{FF2B5EF4-FFF2-40B4-BE49-F238E27FC236}">
                <a16:creationId xmlns:a16="http://schemas.microsoft.com/office/drawing/2014/main" xmlns="" id="{CE3D1F83-7947-624B-AC3C-7D21821AE3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803901" y="3239079"/>
            <a:ext cx="2312988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37" name="Текст 26">
            <a:extLst>
              <a:ext uri="{FF2B5EF4-FFF2-40B4-BE49-F238E27FC236}">
                <a16:creationId xmlns:a16="http://schemas.microsoft.com/office/drawing/2014/main" xmlns="" id="{3608F6B5-173E-7945-A6B4-E26276D0806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03901" y="3566160"/>
            <a:ext cx="2312988" cy="447675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8" name="Рисунок 24">
            <a:extLst>
              <a:ext uri="{FF2B5EF4-FFF2-40B4-BE49-F238E27FC236}">
                <a16:creationId xmlns:a16="http://schemas.microsoft.com/office/drawing/2014/main" xmlns="" id="{1ACD0622-4EE2-F64A-A285-02AFE95C5DD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631950" y="4320708"/>
            <a:ext cx="1273175" cy="1273175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39" name="Текст 26">
            <a:extLst>
              <a:ext uri="{FF2B5EF4-FFF2-40B4-BE49-F238E27FC236}">
                <a16:creationId xmlns:a16="http://schemas.microsoft.com/office/drawing/2014/main" xmlns="" id="{D99EB1E8-DE2D-6E40-91BE-B3B1C6ABB7F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76325" y="5659549"/>
            <a:ext cx="2312988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40" name="Текст 26">
            <a:extLst>
              <a:ext uri="{FF2B5EF4-FFF2-40B4-BE49-F238E27FC236}">
                <a16:creationId xmlns:a16="http://schemas.microsoft.com/office/drawing/2014/main" xmlns="" id="{CE209033-590B-EA41-9FA9-8D3E20BB5B7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76325" y="5989320"/>
            <a:ext cx="2312988" cy="447675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Рисунок 24">
            <a:extLst>
              <a:ext uri="{FF2B5EF4-FFF2-40B4-BE49-F238E27FC236}">
                <a16:creationId xmlns:a16="http://schemas.microsoft.com/office/drawing/2014/main" xmlns="" id="{F0EF7FD9-70EA-7D43-AC3A-5648C324AB89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213785" y="4320708"/>
            <a:ext cx="1273175" cy="1273175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42" name="Текст 26">
            <a:extLst>
              <a:ext uri="{FF2B5EF4-FFF2-40B4-BE49-F238E27FC236}">
                <a16:creationId xmlns:a16="http://schemas.microsoft.com/office/drawing/2014/main" xmlns="" id="{20F05298-65A6-7149-AC3E-A91938A0C89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58160" y="5659549"/>
            <a:ext cx="2312988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43" name="Текст 26">
            <a:extLst>
              <a:ext uri="{FF2B5EF4-FFF2-40B4-BE49-F238E27FC236}">
                <a16:creationId xmlns:a16="http://schemas.microsoft.com/office/drawing/2014/main" xmlns="" id="{E829FF2B-369F-084A-92BE-A42EAD9582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658160" y="5989320"/>
            <a:ext cx="2312988" cy="447675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Рисунок 24">
            <a:extLst>
              <a:ext uri="{FF2B5EF4-FFF2-40B4-BE49-F238E27FC236}">
                <a16:creationId xmlns:a16="http://schemas.microsoft.com/office/drawing/2014/main" xmlns="" id="{4E50BB28-D79E-534D-8075-5285673B6C2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795620" y="4320708"/>
            <a:ext cx="1273175" cy="1273175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45" name="Текст 26">
            <a:extLst>
              <a:ext uri="{FF2B5EF4-FFF2-40B4-BE49-F238E27FC236}">
                <a16:creationId xmlns:a16="http://schemas.microsoft.com/office/drawing/2014/main" xmlns="" id="{F5EB1EB1-0DFF-1C42-9692-85E5A411C81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239995" y="5659549"/>
            <a:ext cx="2312988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46" name="Текст 26">
            <a:extLst>
              <a:ext uri="{FF2B5EF4-FFF2-40B4-BE49-F238E27FC236}">
                <a16:creationId xmlns:a16="http://schemas.microsoft.com/office/drawing/2014/main" xmlns="" id="{5FEA11E4-7068-E649-9E09-67A1EA10B0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39995" y="5989320"/>
            <a:ext cx="2312988" cy="447675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24">
            <a:extLst>
              <a:ext uri="{FF2B5EF4-FFF2-40B4-BE49-F238E27FC236}">
                <a16:creationId xmlns:a16="http://schemas.microsoft.com/office/drawing/2014/main" xmlns="" id="{44F9519B-1C20-B848-A15F-EE4D09E5B936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359526" y="4320708"/>
            <a:ext cx="1273175" cy="1273175"/>
          </a:xfrm>
          <a:prstGeom prst="ellipse">
            <a:avLst/>
          </a:prstGeom>
        </p:spPr>
        <p:txBody>
          <a:bodyPr rtlCol="0" anchor="ctr">
            <a:normAutofit/>
          </a:bodyPr>
          <a:lstStyle>
            <a:lvl1pPr marL="0" indent="0" algn="ctr">
              <a:buNone/>
              <a:defRPr sz="1400"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48" name="Текст 26">
            <a:extLst>
              <a:ext uri="{FF2B5EF4-FFF2-40B4-BE49-F238E27FC236}">
                <a16:creationId xmlns:a16="http://schemas.microsoft.com/office/drawing/2014/main" xmlns="" id="{22673807-D8F9-5940-AA4D-A70F0000749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03901" y="5659549"/>
            <a:ext cx="2312988" cy="412376"/>
          </a:xfrm>
        </p:spPr>
        <p:txBody>
          <a:bodyPr rtlCol="0" anchor="ctr" anchorCtr="0">
            <a:noAutofit/>
          </a:bodyPr>
          <a:lstStyle>
            <a:lvl1pPr marL="0" indent="0" algn="ctr">
              <a:buNone/>
              <a:defRPr sz="1400" cap="all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основного текста</a:t>
            </a:r>
          </a:p>
        </p:txBody>
      </p:sp>
      <p:sp>
        <p:nvSpPr>
          <p:cNvPr id="49" name="Текст 26">
            <a:extLst>
              <a:ext uri="{FF2B5EF4-FFF2-40B4-BE49-F238E27FC236}">
                <a16:creationId xmlns:a16="http://schemas.microsoft.com/office/drawing/2014/main" xmlns="" id="{7E03C2A1-41CE-E946-B243-A1235A7E06F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03901" y="5989320"/>
            <a:ext cx="2312988" cy="447675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1800">
                <a:solidFill>
                  <a:schemeClr val="tx1"/>
                </a:solidFill>
                <a:latin typeface="Bodoni MT" panose="02070603080606020203" pitchFamily="18" charset="77"/>
              </a:defRPr>
            </a:lvl2pPr>
            <a:lvl3pPr marL="914400" indent="0" algn="ctr">
              <a:buNone/>
              <a:defRPr sz="1600">
                <a:solidFill>
                  <a:schemeClr val="tx1"/>
                </a:solidFill>
                <a:latin typeface="Bodoni MT" panose="02070603080606020203" pitchFamily="18" charset="77"/>
              </a:defRPr>
            </a:lvl3pPr>
            <a:lvl4pPr marL="13716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4pPr>
            <a:lvl5pPr marL="1828800" indent="0" algn="ctr">
              <a:buNone/>
              <a:defRPr sz="1400">
                <a:solidFill>
                  <a:schemeClr val="tx1"/>
                </a:solidFill>
                <a:latin typeface="Bodoni MT" panose="02070603080606020203" pitchFamily="18" charset="77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0" name="Дата 6">
            <a:extLst>
              <a:ext uri="{FF2B5EF4-FFF2-40B4-BE49-F238E27FC236}">
                <a16:creationId xmlns:a16="http://schemas.microsoft.com/office/drawing/2014/main" xmlns="" id="{698236FE-C9B0-4E5C-A23B-C02CA6C84173}"/>
              </a:ext>
            </a:extLst>
          </p:cNvPr>
          <p:cNvSpPr>
            <a:spLocks noGrp="1"/>
          </p:cNvSpPr>
          <p:nvPr>
            <p:ph type="dt" sz="half" idx="34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/>
          <a:p>
            <a:pPr rtl="0"/>
            <a:r>
              <a:rPr lang="ru-RU" noProof="0"/>
              <a:t>20XX г.</a:t>
            </a:r>
          </a:p>
        </p:txBody>
      </p:sp>
      <p:sp>
        <p:nvSpPr>
          <p:cNvPr id="51" name="Нижний колонтитул 10">
            <a:extLst>
              <a:ext uri="{FF2B5EF4-FFF2-40B4-BE49-F238E27FC236}">
                <a16:creationId xmlns:a16="http://schemas.microsoft.com/office/drawing/2014/main" xmlns="" id="{A93C8C74-29A3-4BCC-8EB9-53CE59B4C8F9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2" name="Номер слайда 11">
            <a:extLst>
              <a:ext uri="{FF2B5EF4-FFF2-40B4-BE49-F238E27FC236}">
                <a16:creationId xmlns:a16="http://schemas.microsoft.com/office/drawing/2014/main" xmlns="" id="{0DF7F3BB-66CF-46E2-823F-D94C887BC3F5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27437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B5ED18-7A07-47F1-8056-CD86B076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7480465" cy="1325563"/>
          </a:xfrm>
        </p:spPr>
        <p:txBody>
          <a:bodyPr rtlCol="0">
            <a:normAutofit/>
          </a:bodyPr>
          <a:lstStyle>
            <a:lvl1pPr algn="l">
              <a:defRPr sz="6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xmlns="" id="{F819E775-79C1-C048-A1C9-A453CB9DF3F9}"/>
              </a:ext>
            </a:extLst>
          </p:cNvPr>
          <p:cNvCxnSpPr/>
          <p:nvPr userDrawn="1"/>
        </p:nvCxnSpPr>
        <p:spPr>
          <a:xfrm>
            <a:off x="8504420" y="692983"/>
            <a:ext cx="368758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Заполнитель графического элемента SmartArt 4">
            <a:extLst>
              <a:ext uri="{FF2B5EF4-FFF2-40B4-BE49-F238E27FC236}">
                <a16:creationId xmlns:a16="http://schemas.microsoft.com/office/drawing/2014/main" xmlns="" id="{2DAB336B-F2EE-7540-B6B9-179BD611A5AC}"/>
              </a:ext>
            </a:extLst>
          </p:cNvPr>
          <p:cNvSpPr>
            <a:spLocks noGrp="1"/>
          </p:cNvSpPr>
          <p:nvPr>
            <p:ph type="dgm" sz="quarter" idx="10"/>
          </p:nvPr>
        </p:nvSpPr>
        <p:spPr>
          <a:xfrm>
            <a:off x="381000" y="1839913"/>
            <a:ext cx="11363325" cy="4572000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Дата 6">
            <a:extLst>
              <a:ext uri="{FF2B5EF4-FFF2-40B4-BE49-F238E27FC236}">
                <a16:creationId xmlns:a16="http://schemas.microsoft.com/office/drawing/2014/main" xmlns="" id="{449E2D85-4B9C-467E-B70E-FFFA196D74D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/>
          <a:p>
            <a:pPr rtl="0"/>
            <a:r>
              <a:rPr lang="ru-RU" noProof="0"/>
              <a:t>20XX г.</a:t>
            </a:r>
          </a:p>
        </p:txBody>
      </p:sp>
      <p:sp>
        <p:nvSpPr>
          <p:cNvPr id="7" name="Нижний колонтитул 10">
            <a:extLst>
              <a:ext uri="{FF2B5EF4-FFF2-40B4-BE49-F238E27FC236}">
                <a16:creationId xmlns:a16="http://schemas.microsoft.com/office/drawing/2014/main" xmlns="" id="{CDB1B6C7-69CF-4FD7-B86B-D3BD6D56A4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8" name="Номер слайда 11">
            <a:extLst>
              <a:ext uri="{FF2B5EF4-FFF2-40B4-BE49-F238E27FC236}">
                <a16:creationId xmlns:a16="http://schemas.microsoft.com/office/drawing/2014/main" xmlns="" id="{ABDCE1B3-CAC8-44F2-9A63-C903CBFBAFE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6467094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 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исунок 17">
            <a:extLst>
              <a:ext uri="{FF2B5EF4-FFF2-40B4-BE49-F238E27FC236}">
                <a16:creationId xmlns:a16="http://schemas.microsoft.com/office/drawing/2014/main" xmlns="" id="{BF7DDA28-4051-4C9A-8640-99B7D9008ED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192000" cy="166211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B5ED18-7A07-47F1-8056-CD86B076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79" y="496957"/>
            <a:ext cx="9997440" cy="1662113"/>
          </a:xfrm>
          <a:solidFill>
            <a:schemeClr val="tx1">
              <a:alpha val="89000"/>
            </a:schemeClr>
          </a:solidFill>
        </p:spPr>
        <p:txBody>
          <a:bodyPr tIns="365760" rtlCol="0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0" name="Заполнитель таблицы 19">
            <a:extLst>
              <a:ext uri="{FF2B5EF4-FFF2-40B4-BE49-F238E27FC236}">
                <a16:creationId xmlns:a16="http://schemas.microsoft.com/office/drawing/2014/main" xmlns="" id="{822FF587-E1EB-4FC1-BE5F-847FC830EBC7}"/>
              </a:ext>
            </a:extLst>
          </p:cNvPr>
          <p:cNvSpPr>
            <a:spLocks noGrp="1"/>
          </p:cNvSpPr>
          <p:nvPr>
            <p:ph type="tbl" sz="quarter" idx="23"/>
          </p:nvPr>
        </p:nvSpPr>
        <p:spPr>
          <a:xfrm>
            <a:off x="1097279" y="2761488"/>
            <a:ext cx="9997440" cy="2825496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Дата 6">
            <a:extLst>
              <a:ext uri="{FF2B5EF4-FFF2-40B4-BE49-F238E27FC236}">
                <a16:creationId xmlns:a16="http://schemas.microsoft.com/office/drawing/2014/main" xmlns="" id="{404CA344-7BF6-40E6-846B-4DFC68BBDC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/>
          <a:p>
            <a:pPr rtl="0"/>
            <a:r>
              <a:rPr lang="ru-RU" noProof="0"/>
              <a:t>20XX г.</a:t>
            </a:r>
          </a:p>
        </p:txBody>
      </p:sp>
      <p:sp>
        <p:nvSpPr>
          <p:cNvPr id="6" name="Нижний колонтитул 10">
            <a:extLst>
              <a:ext uri="{FF2B5EF4-FFF2-40B4-BE49-F238E27FC236}">
                <a16:creationId xmlns:a16="http://schemas.microsoft.com/office/drawing/2014/main" xmlns="" id="{4DF15184-BCA8-45CA-8E5F-B680ADBFE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11">
            <a:extLst>
              <a:ext uri="{FF2B5EF4-FFF2-40B4-BE49-F238E27FC236}">
                <a16:creationId xmlns:a16="http://schemas.microsoft.com/office/drawing/2014/main" xmlns="" id="{829741B7-179B-4CE8-A5A5-D3EF55278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4579066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:a16="http://schemas.microsoft.com/office/drawing/2014/main" xmlns="" id="{59B023D1-B432-4327-9B3B-545A055D0C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38905"/>
            <a:ext cx="12261163" cy="6896905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D44B8F7E-01E4-AA4B-B60F-A2BF94E3A1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30439" y="1886755"/>
            <a:ext cx="9131121" cy="3084489"/>
          </a:xfrm>
          <a:solidFill>
            <a:schemeClr val="accent1">
              <a:alpha val="89000"/>
            </a:schemeClr>
          </a:solidFill>
        </p:spPr>
        <p:txBody>
          <a:bodyPr lIns="1005840" tIns="640080" rtlCol="0" anchor="t" anchorCtr="0">
            <a:no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l">
              <a:buNone/>
              <a:defRPr sz="2800">
                <a:solidFill>
                  <a:schemeClr val="bg1"/>
                </a:solidFill>
                <a:latin typeface="+mj-lt"/>
              </a:defRPr>
            </a:lvl2pPr>
            <a:lvl3pPr marL="914400" indent="0" algn="l">
              <a:buNone/>
              <a:defRPr sz="2400">
                <a:solidFill>
                  <a:schemeClr val="bg1"/>
                </a:solidFill>
                <a:latin typeface="+mj-lt"/>
              </a:defRPr>
            </a:lvl3pPr>
            <a:lvl4pPr marL="1371600" indent="0" algn="l">
              <a:buNone/>
              <a:defRPr sz="2000">
                <a:solidFill>
                  <a:schemeClr val="bg1"/>
                </a:solidFill>
                <a:latin typeface="+mj-lt"/>
              </a:defRPr>
            </a:lvl4pPr>
            <a:lvl5pPr marL="1828800" indent="0" algn="l">
              <a:buNone/>
              <a:defRPr sz="2000">
                <a:solidFill>
                  <a:schemeClr val="bg1"/>
                </a:solidFill>
                <a:latin typeface="+mj-lt"/>
              </a:defRPr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8581E8-B832-44F5-8573-1D49AF804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8642" y="4040803"/>
            <a:ext cx="7766978" cy="484050"/>
          </a:xfrm>
        </p:spPr>
        <p:txBody>
          <a:bodyPr rtlCol="0">
            <a:noAutofit/>
          </a:bodyPr>
          <a:lstStyle>
            <a:lvl1pPr>
              <a:defRPr sz="1800" cap="all" baseline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Дата 1">
            <a:extLst>
              <a:ext uri="{FF2B5EF4-FFF2-40B4-BE49-F238E27FC236}">
                <a16:creationId xmlns:a16="http://schemas.microsoft.com/office/drawing/2014/main" xmlns="" id="{38C5CB97-CD0D-4684-A674-58C891FBC20B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7" name="Нижний колонтитул 2">
            <a:extLst>
              <a:ext uri="{FF2B5EF4-FFF2-40B4-BE49-F238E27FC236}">
                <a16:creationId xmlns:a16="http://schemas.microsoft.com/office/drawing/2014/main" xmlns="" id="{9DB43653-49BD-4FF8-AC52-100F2628D03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8" name="Номер слайда 3">
            <a:extLst>
              <a:ext uri="{FF2B5EF4-FFF2-40B4-BE49-F238E27FC236}">
                <a16:creationId xmlns:a16="http://schemas.microsoft.com/office/drawing/2014/main" xmlns="" id="{C175707F-64A0-469B-AE09-445DCC67D31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875107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:a16="http://schemas.microsoft.com/office/drawing/2014/main" xmlns="" id="{0BFED5AE-62FF-41D3-952B-067FA66380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85" y="-4763"/>
            <a:ext cx="5021348" cy="6858001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778" y="457201"/>
            <a:ext cx="4776538" cy="2285999"/>
          </a:xfrm>
          <a:solidFill>
            <a:schemeClr val="tx1">
              <a:alpha val="92000"/>
            </a:schemeClr>
          </a:solidFill>
        </p:spPr>
        <p:txBody>
          <a:bodyPr lIns="457200" rtlCol="0" anchor="ctr">
            <a:noAutofit/>
          </a:bodyPr>
          <a:lstStyle>
            <a:lvl1pPr>
              <a:defRPr sz="6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0" y="1484357"/>
            <a:ext cx="5259388" cy="4442153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lnSpc>
                <a:spcPct val="100000"/>
              </a:lnSpc>
              <a:buNone/>
              <a:defRPr sz="20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914400" indent="0">
              <a:lnSpc>
                <a:spcPct val="100000"/>
              </a:lnSpc>
              <a:buNone/>
              <a:defRPr sz="18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371600" indent="0">
              <a:lnSpc>
                <a:spcPct val="100000"/>
              </a:lnSpc>
              <a:buNone/>
              <a:defRPr sz="16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1828800" indent="0">
              <a:lnSpc>
                <a:spcPct val="100000"/>
              </a:lnSpc>
              <a:buNone/>
              <a:defRPr sz="16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Дата 3">
            <a:extLst>
              <a:ext uri="{FF2B5EF4-FFF2-40B4-BE49-F238E27FC236}">
                <a16:creationId xmlns:a16="http://schemas.microsoft.com/office/drawing/2014/main" xmlns="" id="{D6C26EFF-CEA6-4978-A83B-400BFB2B863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7" name="Нижний колонтитул 4">
            <a:extLst>
              <a:ext uri="{FF2B5EF4-FFF2-40B4-BE49-F238E27FC236}">
                <a16:creationId xmlns:a16="http://schemas.microsoft.com/office/drawing/2014/main" xmlns="" id="{0FC19E3C-A9EA-4809-9D98-B4C1EB8B35B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096000" y="6356350"/>
            <a:ext cx="2057400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973FE4BB-3117-49A2-8624-3E68B811924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799200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310938"/>
            <a:ext cx="3932237" cy="3558050"/>
          </a:xfrm>
        </p:spPr>
        <p:txBody>
          <a:bodyPr rtlCol="0">
            <a:normAutofit/>
          </a:bodyPr>
          <a:lstStyle>
            <a:lvl1pPr marL="0" indent="0">
              <a:buNone/>
              <a:defRPr sz="18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Прямоугольный треугольник 8">
            <a:extLst>
              <a:ext uri="{FF2B5EF4-FFF2-40B4-BE49-F238E27FC236}">
                <a16:creationId xmlns:a16="http://schemas.microsoft.com/office/drawing/2014/main" xmlns="" id="{AF17559D-BCE9-2744-9623-22E1EE6DF537}"/>
              </a:ext>
            </a:extLst>
          </p:cNvPr>
          <p:cNvSpPr/>
          <p:nvPr userDrawn="1"/>
        </p:nvSpPr>
        <p:spPr>
          <a:xfrm flipH="1">
            <a:off x="6633556" y="1429789"/>
            <a:ext cx="5558444" cy="5428211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endParaRPr lang="ru-RU" noProof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6F2EDADE-B47B-8242-8D03-079A12F1C7A2}"/>
              </a:ext>
            </a:extLst>
          </p:cNvPr>
          <p:cNvCxnSpPr>
            <a:cxnSpLocks/>
          </p:cNvCxnSpPr>
          <p:nvPr userDrawn="1"/>
        </p:nvCxnSpPr>
        <p:spPr>
          <a:xfrm>
            <a:off x="483229" y="0"/>
            <a:ext cx="0" cy="338777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содержимое и рисун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:a16="http://schemas.microsoft.com/office/drawing/2014/main" xmlns="" id="{442031C9-0B4C-44DA-907A-9CB1434077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5999" y="0"/>
            <a:ext cx="6096001" cy="6858000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11" y="876926"/>
            <a:ext cx="5079113" cy="1356607"/>
          </a:xfrm>
        </p:spPr>
        <p:txBody>
          <a:bodyPr rtlCol="0" anchor="t" anchorCtr="0">
            <a:normAutofit/>
          </a:bodyPr>
          <a:lstStyle>
            <a:lvl1pPr>
              <a:defRPr sz="6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Щелкните, чтобы изменить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10" y="2233534"/>
            <a:ext cx="4205990" cy="2833142"/>
          </a:xfrm>
        </p:spPr>
        <p:txBody>
          <a:bodyPr rtlCol="0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371600" indent="0"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1828800" indent="0"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DE23592C-4E26-184A-AAED-41EC35AFF551}"/>
              </a:ext>
            </a:extLst>
          </p:cNvPr>
          <p:cNvCxnSpPr/>
          <p:nvPr userDrawn="1"/>
        </p:nvCxnSpPr>
        <p:spPr>
          <a:xfrm>
            <a:off x="0" y="5711252"/>
            <a:ext cx="368758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xmlns="" id="{B68C5F28-837A-4354-8BA4-A994BD1D6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08890" y="6356350"/>
            <a:ext cx="3108434" cy="365125"/>
          </a:xfrm>
        </p:spPr>
        <p:txBody>
          <a:bodyPr rtlCol="0"/>
          <a:lstStyle>
            <a:lvl1pPr algn="r">
              <a:defRPr>
                <a:latin typeface="+mn-lt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A6EDF98A-063D-47C8-8D91-A223F99552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3308" y="6356350"/>
            <a:ext cx="10976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  <p:sp>
        <p:nvSpPr>
          <p:cNvPr id="11" name="Дата 3">
            <a:extLst>
              <a:ext uri="{FF2B5EF4-FFF2-40B4-BE49-F238E27FC236}">
                <a16:creationId xmlns:a16="http://schemas.microsoft.com/office/drawing/2014/main" xmlns="" id="{042684A6-77E9-406F-A431-4C57DCAE62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356350"/>
            <a:ext cx="1954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</p:spTree>
    <p:extLst>
      <p:ext uri="{BB962C8B-B14F-4D97-AF65-F5344CB8AC3E}">
        <p14:creationId xmlns:p14="http://schemas.microsoft.com/office/powerpoint/2010/main" xmlns="" val="2782271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629" y="611455"/>
            <a:ext cx="10646275" cy="1356607"/>
          </a:xfrm>
        </p:spPr>
        <p:txBody>
          <a:bodyPr rtlCol="0" anchor="t" anchorCtr="0">
            <a:normAutofit/>
          </a:bodyPr>
          <a:lstStyle>
            <a:lvl1pPr algn="l">
              <a:defRPr sz="6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Щелкните, чтобы изменить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70390" y="1883664"/>
            <a:ext cx="11386181" cy="4352544"/>
          </a:xfrm>
        </p:spPr>
        <p:txBody>
          <a:bodyPr rtlCol="0"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l">
              <a:buNone/>
              <a:defRPr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914400" indent="0" algn="l">
              <a:buNone/>
              <a:defRPr sz="1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371600" indent="0" algn="l"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1828800" indent="0" algn="l"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D8458DC-876E-488A-944B-22A18113BE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D8DA1A0-979E-4983-A719-E249D39F2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1C9D0CB-E1A8-47F0-B2C6-6F370F7EC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094078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>
            <a:extLst>
              <a:ext uri="{FF2B5EF4-FFF2-40B4-BE49-F238E27FC236}">
                <a16:creationId xmlns:a16="http://schemas.microsoft.com/office/drawing/2014/main" xmlns="" id="{BF0C0123-3B3C-46FD-A0A1-ADA5035076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945761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631132"/>
            <a:ext cx="11118272" cy="1662546"/>
          </a:xfrm>
          <a:solidFill>
            <a:schemeClr val="tx1">
              <a:alpha val="89000"/>
            </a:schemeClr>
          </a:solidFill>
        </p:spPr>
        <p:txBody>
          <a:bodyPr lIns="914400" rtlCol="0" anchor="ctr" anchorCtr="0"/>
          <a:lstStyle>
            <a:lvl1pPr>
              <a:defRPr sz="6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E65DE34-CDB7-41F7-A95A-592B99558C6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4593635"/>
            <a:ext cx="9926782" cy="1662546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6E747029-9859-DC45-9A77-7E1D4D104189}"/>
              </a:ext>
            </a:extLst>
          </p:cNvPr>
          <p:cNvCxnSpPr>
            <a:cxnSpLocks/>
          </p:cNvCxnSpPr>
          <p:nvPr userDrawn="1"/>
        </p:nvCxnSpPr>
        <p:spPr>
          <a:xfrm>
            <a:off x="7605486" y="6256186"/>
            <a:ext cx="4586514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Дата 3">
            <a:extLst>
              <a:ext uri="{FF2B5EF4-FFF2-40B4-BE49-F238E27FC236}">
                <a16:creationId xmlns:a16="http://schemas.microsoft.com/office/drawing/2014/main" xmlns="" id="{96DEBBF3-C67B-47A9-B715-36E7E467ECA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7" name="Нижний колонтитул 4">
            <a:extLst>
              <a:ext uri="{FF2B5EF4-FFF2-40B4-BE49-F238E27FC236}">
                <a16:creationId xmlns:a16="http://schemas.microsoft.com/office/drawing/2014/main" xmlns="" id="{E476355C-0230-4853-AF11-0A1B0AD8EB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D0A15523-9DC0-4DB6-AAB5-709BE171FB0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xmlns="" id="{A182AD2A-0ECB-4BEA-B4FC-8A8041F4FF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912238"/>
            <a:ext cx="12199673" cy="2945761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676650"/>
            <a:ext cx="10515600" cy="1252163"/>
          </a:xfrm>
        </p:spPr>
        <p:txBody>
          <a:bodyPr rtlCol="0" anchor="ctr" anchorCtr="0"/>
          <a:lstStyle>
            <a:lvl1pPr>
              <a:defRPr sz="6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E65DE34-CDB7-41F7-A95A-592B99558C6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1928813"/>
            <a:ext cx="10515600" cy="1645660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96333DBA-ED5F-B346-8E4B-C25112DBA651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0505786" y="-1017238"/>
            <a:ext cx="0" cy="338777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Дата 3">
            <a:extLst>
              <a:ext uri="{FF2B5EF4-FFF2-40B4-BE49-F238E27FC236}">
                <a16:creationId xmlns:a16="http://schemas.microsoft.com/office/drawing/2014/main" xmlns="" id="{8D41C68D-A186-4D75-82A5-8C2768B18462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20XX</a:t>
            </a:r>
          </a:p>
        </p:txBody>
      </p:sp>
      <p:sp>
        <p:nvSpPr>
          <p:cNvPr id="9" name="Нижний колонтитул 6">
            <a:extLst>
              <a:ext uri="{FF2B5EF4-FFF2-40B4-BE49-F238E27FC236}">
                <a16:creationId xmlns:a16="http://schemas.microsoft.com/office/drawing/2014/main" xmlns="" id="{88CEBD28-6BC1-4BA2-9AB9-287381DFB66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10" name="Номер слайда 7">
            <a:extLst>
              <a:ext uri="{FF2B5EF4-FFF2-40B4-BE49-F238E27FC236}">
                <a16:creationId xmlns:a16="http://schemas.microsoft.com/office/drawing/2014/main" xmlns="" id="{F89D9479-2604-412D-9703-94A042E59FB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2036792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2F7D74-558F-4816-9367-4004FFA2B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35119" y="3846786"/>
            <a:ext cx="4137288" cy="2253977"/>
          </a:xfrm>
        </p:spPr>
        <p:txBody>
          <a:bodyPr rtlCol="0" anchor="t" anchorCtr="0">
            <a:noAutofit/>
          </a:bodyPr>
          <a:lstStyle>
            <a:lvl1pPr>
              <a:defRPr sz="6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Щелкните, чтобы изменить образец 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AE083BCB-EF8C-3B45-B3E0-6094D68C1246}"/>
              </a:ext>
            </a:extLst>
          </p:cNvPr>
          <p:cNvCxnSpPr>
            <a:cxnSpLocks/>
          </p:cNvCxnSpPr>
          <p:nvPr userDrawn="1"/>
        </p:nvCxnSpPr>
        <p:spPr>
          <a:xfrm>
            <a:off x="7615000" y="0"/>
            <a:ext cx="0" cy="338777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Заполнитель для диаграммы 15">
            <a:extLst>
              <a:ext uri="{FF2B5EF4-FFF2-40B4-BE49-F238E27FC236}">
                <a16:creationId xmlns:a16="http://schemas.microsoft.com/office/drawing/2014/main" xmlns="" id="{575A85FE-F25A-AA48-9533-535C917EBFBE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74650" y="173736"/>
            <a:ext cx="6761163" cy="5740400"/>
          </a:xfr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5" name="Дата 2">
            <a:extLst>
              <a:ext uri="{FF2B5EF4-FFF2-40B4-BE49-F238E27FC236}">
                <a16:creationId xmlns:a16="http://schemas.microsoft.com/office/drawing/2014/main" xmlns="" id="{22378FC3-0625-417F-9504-AB730950476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/>
          <a:p>
            <a:pPr rtl="0"/>
            <a:r>
              <a:rPr lang="ru-RU" noProof="0"/>
              <a:t>20ГГ</a:t>
            </a:r>
          </a:p>
        </p:txBody>
      </p:sp>
      <p:sp>
        <p:nvSpPr>
          <p:cNvPr id="6" name="Нижний колонтитул 3">
            <a:extLst>
              <a:ext uri="{FF2B5EF4-FFF2-40B4-BE49-F238E27FC236}">
                <a16:creationId xmlns:a16="http://schemas.microsoft.com/office/drawing/2014/main" xmlns="" id="{BF811660-F20D-49FF-9445-C36E49BD31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4">
            <a:extLst>
              <a:ext uri="{FF2B5EF4-FFF2-40B4-BE49-F238E27FC236}">
                <a16:creationId xmlns:a16="http://schemas.microsoft.com/office/drawing/2014/main" xmlns="" id="{9252CDD4-236D-4E0B-B7E5-1299FC84FC9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010694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е фотограф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2F7D74-558F-4816-9367-4004FFA2B6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303" y="3663846"/>
            <a:ext cx="4385565" cy="2235016"/>
          </a:xfrm>
        </p:spPr>
        <p:txBody>
          <a:bodyPr rtlCol="0" anchor="t" anchorCtr="0">
            <a:normAutofit/>
          </a:bodyPr>
          <a:lstStyle>
            <a:lvl1pPr algn="l">
              <a:defRPr sz="54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Щелкните, чтобы изменить образец 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AE083BCB-EF8C-3B45-B3E0-6094D68C1246}"/>
              </a:ext>
            </a:extLst>
          </p:cNvPr>
          <p:cNvCxnSpPr>
            <a:cxnSpLocks/>
          </p:cNvCxnSpPr>
          <p:nvPr userDrawn="1"/>
        </p:nvCxnSpPr>
        <p:spPr>
          <a:xfrm>
            <a:off x="4523214" y="0"/>
            <a:ext cx="0" cy="338777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B039E4E5-7FFE-CC4B-8842-71AE4FA860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89850" y="3667020"/>
            <a:ext cx="5564845" cy="2235016"/>
          </a:xfrm>
        </p:spPr>
        <p:txBody>
          <a:bodyPr rtlCol="0"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371600" indent="0"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1828800" indent="0">
              <a:buNone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130245D5-FEED-9942-BB36-B4B0944B9E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89613" y="549275"/>
            <a:ext cx="2555875" cy="283845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11" name="Рисунок 3">
            <a:extLst>
              <a:ext uri="{FF2B5EF4-FFF2-40B4-BE49-F238E27FC236}">
                <a16:creationId xmlns:a16="http://schemas.microsoft.com/office/drawing/2014/main" xmlns="" id="{5EE6AB47-FCD9-0E4A-8E1D-B4C8D134BB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98820" y="549275"/>
            <a:ext cx="2555875" cy="2838450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D878389-B981-B246-9A16-3137079B452D}"/>
              </a:ext>
            </a:extLst>
          </p:cNvPr>
          <p:cNvSpPr/>
          <p:nvPr userDrawn="1"/>
        </p:nvSpPr>
        <p:spPr>
          <a:xfrm>
            <a:off x="0" y="6174931"/>
            <a:ext cx="12192000" cy="683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" name="Дата 2">
            <a:extLst>
              <a:ext uri="{FF2B5EF4-FFF2-40B4-BE49-F238E27FC236}">
                <a16:creationId xmlns:a16="http://schemas.microsoft.com/office/drawing/2014/main" xmlns="" id="{2B04B165-7AD0-4017-991A-53D3876388E7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20XX г.</a:t>
            </a:r>
          </a:p>
        </p:txBody>
      </p:sp>
      <p:sp>
        <p:nvSpPr>
          <p:cNvPr id="9" name="Нижний колонтитул 4">
            <a:extLst>
              <a:ext uri="{FF2B5EF4-FFF2-40B4-BE49-F238E27FC236}">
                <a16:creationId xmlns:a16="http://schemas.microsoft.com/office/drawing/2014/main" xmlns="" id="{6DF0ACE5-9E0A-47E1-A9C1-193F90792C7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14" name="Номер слайда 5">
            <a:extLst>
              <a:ext uri="{FF2B5EF4-FFF2-40B4-BE49-F238E27FC236}">
                <a16:creationId xmlns:a16="http://schemas.microsoft.com/office/drawing/2014/main" xmlns="" id="{B5A32872-1E9F-499E-A0E5-E25A255707F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332282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449822"/>
            <a:ext cx="4812867" cy="636261"/>
          </a:xfrm>
        </p:spPr>
        <p:txBody>
          <a:bodyPr rtlCol="0" anchor="b">
            <a:normAutofit/>
          </a:bodyPr>
          <a:lstStyle>
            <a:lvl1pPr marL="0" indent="0">
              <a:buNone/>
              <a:defRPr sz="2400" b="0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dirty="0"/>
              <a:t>Щелкните, чтобы изменить стили образца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152954"/>
            <a:ext cx="4812867" cy="2827182"/>
          </a:xfrm>
        </p:spPr>
        <p:txBody>
          <a:bodyPr rtlCol="0">
            <a:normAutofit/>
          </a:bodyPr>
          <a:lstStyle>
            <a:lvl1pPr marL="342900" indent="-342900">
              <a:lnSpc>
                <a:spcPct val="100000"/>
              </a:lnSpc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16563" y="2449822"/>
            <a:ext cx="5294154" cy="636261"/>
          </a:xfrm>
        </p:spPr>
        <p:txBody>
          <a:bodyPr rtlCol="0" anchor="b">
            <a:normAutofit/>
          </a:bodyPr>
          <a:lstStyle>
            <a:lvl1pPr marL="0" indent="0">
              <a:buNone/>
              <a:defRPr sz="2400" b="0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dirty="0"/>
              <a:t>Щелкните, чтобы изменить стили образца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16563" y="3152954"/>
            <a:ext cx="5294154" cy="2827182"/>
          </a:xfrm>
        </p:spPr>
        <p:txBody>
          <a:bodyPr rtlCol="0">
            <a:normAutofit/>
          </a:bodyPr>
          <a:lstStyle>
            <a:lvl1pPr marL="342900" indent="-342900">
              <a:lnSpc>
                <a:spcPct val="100000"/>
              </a:lnSpc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5F2090A0-772A-C549-8840-0CF48830E68A}"/>
              </a:ext>
            </a:extLst>
          </p:cNvPr>
          <p:cNvCxnSpPr>
            <a:cxnSpLocks/>
          </p:cNvCxnSpPr>
          <p:nvPr userDrawn="1"/>
        </p:nvCxnSpPr>
        <p:spPr>
          <a:xfrm>
            <a:off x="6763657" y="6256186"/>
            <a:ext cx="542834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Рисунок 17">
            <a:extLst>
              <a:ext uri="{FF2B5EF4-FFF2-40B4-BE49-F238E27FC236}">
                <a16:creationId xmlns:a16="http://schemas.microsoft.com/office/drawing/2014/main" xmlns="" id="{2F5025B1-54F6-4735-8BE4-31E33BB3C17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192000" cy="166211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08742881-DAF4-4DFE-8C09-2BCC306EF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79" y="493776"/>
            <a:ext cx="9997440" cy="1662113"/>
          </a:xfrm>
          <a:solidFill>
            <a:schemeClr val="tx1">
              <a:alpha val="89000"/>
            </a:schemeClr>
          </a:solidFill>
        </p:spPr>
        <p:txBody>
          <a:bodyPr tIns="365760" rtlCol="0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9" name="Дата 6">
            <a:extLst>
              <a:ext uri="{FF2B5EF4-FFF2-40B4-BE49-F238E27FC236}">
                <a16:creationId xmlns:a16="http://schemas.microsoft.com/office/drawing/2014/main" xmlns="" id="{DFC82FBA-0F09-4E2A-B286-CC1BAF61F3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/>
          <a:p>
            <a:pPr rtl="0"/>
            <a:r>
              <a:rPr lang="ru-RU" noProof="0"/>
              <a:t>20XX г.</a:t>
            </a:r>
          </a:p>
        </p:txBody>
      </p:sp>
      <p:sp>
        <p:nvSpPr>
          <p:cNvPr id="10" name="Нижний колонтитул 10">
            <a:extLst>
              <a:ext uri="{FF2B5EF4-FFF2-40B4-BE49-F238E27FC236}">
                <a16:creationId xmlns:a16="http://schemas.microsoft.com/office/drawing/2014/main" xmlns="" id="{35C8B9BF-3225-42AC-AC54-8108B8778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13" name="Номер слайда 11">
            <a:extLst>
              <a:ext uri="{FF2B5EF4-FFF2-40B4-BE49-F238E27FC236}">
                <a16:creationId xmlns:a16="http://schemas.microsoft.com/office/drawing/2014/main" xmlns="" id="{B2CA33E4-9BFE-4DCE-972D-17F3F7064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4062460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9" y="2484326"/>
            <a:ext cx="3205396" cy="619011"/>
          </a:xfrm>
        </p:spPr>
        <p:txBody>
          <a:bodyPr rtlCol="0" anchor="b">
            <a:normAutofit/>
          </a:bodyPr>
          <a:lstStyle>
            <a:lvl1pPr marL="0" indent="0">
              <a:buNone/>
              <a:defRPr sz="2400" b="0" cap="all" baseline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dirty="0"/>
              <a:t>ЩЕЛКНИТЕ, ЧТОБЫ ИЗМЕНИТЬ СТИЛЬ ТЕКСТА НА ОБРАЗЦЕ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9" y="3187458"/>
            <a:ext cx="3205396" cy="2827182"/>
          </a:xfrm>
        </p:spPr>
        <p:txBody>
          <a:bodyPr rtlCol="0">
            <a:normAutofit/>
          </a:bodyPr>
          <a:lstStyle>
            <a:lvl1pPr marL="342900" indent="-342900">
              <a:lnSpc>
                <a:spcPct val="100000"/>
              </a:lnSpc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550008" y="2484326"/>
            <a:ext cx="3221182" cy="619011"/>
          </a:xfrm>
        </p:spPr>
        <p:txBody>
          <a:bodyPr rtlCol="0" anchor="b">
            <a:normAutofit/>
          </a:bodyPr>
          <a:lstStyle>
            <a:lvl1pPr marL="0" indent="0">
              <a:buNone/>
              <a:defRPr sz="2400" b="0" cap="all" baseline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СТИЛЬ ТЕКСТА НА ОБРАЗЦЕ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550008" y="3187458"/>
            <a:ext cx="3221182" cy="2827182"/>
          </a:xfrm>
        </p:spPr>
        <p:txBody>
          <a:bodyPr rtlCol="0">
            <a:normAutofit/>
          </a:bodyPr>
          <a:lstStyle>
            <a:lvl1pPr marL="342900" indent="-342900">
              <a:lnSpc>
                <a:spcPct val="100000"/>
              </a:lnSpc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xmlns="" id="{860ECCB6-C8A8-BB43-AC04-B3621CFEC5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6013" y="2484326"/>
            <a:ext cx="3221182" cy="619011"/>
          </a:xfrm>
        </p:spPr>
        <p:txBody>
          <a:bodyPr rtlCol="0" anchor="b">
            <a:normAutofit/>
          </a:bodyPr>
          <a:lstStyle>
            <a:lvl1pPr marL="0" indent="0">
              <a:buNone/>
              <a:defRPr sz="2400" b="0" cap="all" baseline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СТИЛЬ ТЕКСТА НА ОБРАЗЦЕ СЛАЙДА</a:t>
            </a:r>
          </a:p>
        </p:txBody>
      </p:sp>
      <p:sp>
        <p:nvSpPr>
          <p:cNvPr id="9" name="Объект 5">
            <a:extLst>
              <a:ext uri="{FF2B5EF4-FFF2-40B4-BE49-F238E27FC236}">
                <a16:creationId xmlns:a16="http://schemas.microsoft.com/office/drawing/2014/main" xmlns="" id="{A42E179B-3AD1-7F42-AE86-86F1F9A377E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76013" y="3187458"/>
            <a:ext cx="3221182" cy="2827182"/>
          </a:xfrm>
        </p:spPr>
        <p:txBody>
          <a:bodyPr rtlCol="0">
            <a:normAutofit/>
          </a:bodyPr>
          <a:lstStyle>
            <a:lvl1pPr marL="342900" indent="-342900">
              <a:lnSpc>
                <a:spcPct val="100000"/>
              </a:lnSpc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081FA6F8-E47A-AF48-81E8-B32BDDD67498}"/>
              </a:ext>
            </a:extLst>
          </p:cNvPr>
          <p:cNvCxnSpPr>
            <a:cxnSpLocks/>
          </p:cNvCxnSpPr>
          <p:nvPr userDrawn="1"/>
        </p:nvCxnSpPr>
        <p:spPr>
          <a:xfrm>
            <a:off x="6763657" y="6256186"/>
            <a:ext cx="542834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Рисунок 17">
            <a:extLst>
              <a:ext uri="{FF2B5EF4-FFF2-40B4-BE49-F238E27FC236}">
                <a16:creationId xmlns:a16="http://schemas.microsoft.com/office/drawing/2014/main" xmlns="" id="{D90CF65F-2A4B-483A-A668-8CA45F6BA3C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12192000" cy="1662113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FB9C7FF7-CB56-49D5-BC60-5B51F7308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79" y="493776"/>
            <a:ext cx="9997440" cy="1662113"/>
          </a:xfrm>
          <a:solidFill>
            <a:schemeClr val="tx1">
              <a:alpha val="89000"/>
            </a:schemeClr>
          </a:solidFill>
        </p:spPr>
        <p:txBody>
          <a:bodyPr tIns="365760" rtlCol="0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12" name="Дата 6">
            <a:extLst>
              <a:ext uri="{FF2B5EF4-FFF2-40B4-BE49-F238E27FC236}">
                <a16:creationId xmlns:a16="http://schemas.microsoft.com/office/drawing/2014/main" xmlns="" id="{3DEAC756-8E1D-4F9B-A6AC-2CB1A39280CF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381000" y="6356350"/>
            <a:ext cx="2743200" cy="365125"/>
          </a:xfrm>
        </p:spPr>
        <p:txBody>
          <a:bodyPr rtlCol="0"/>
          <a:lstStyle/>
          <a:p>
            <a:pPr rtl="0"/>
            <a:r>
              <a:rPr lang="ru-RU" noProof="0"/>
              <a:t>20XX г.</a:t>
            </a:r>
          </a:p>
        </p:txBody>
      </p:sp>
      <p:sp>
        <p:nvSpPr>
          <p:cNvPr id="13" name="Нижний колонтитул 10">
            <a:extLst>
              <a:ext uri="{FF2B5EF4-FFF2-40B4-BE49-F238E27FC236}">
                <a16:creationId xmlns:a16="http://schemas.microsoft.com/office/drawing/2014/main" xmlns="" id="{4DC7375B-BA19-477E-BC1F-E66C9A32D346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4038600" y="6356350"/>
            <a:ext cx="4114800" cy="365125"/>
          </a:xfrm>
        </p:spPr>
        <p:txBody>
          <a:bodyPr rtlCol="0"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14" name="Номер слайда 11">
            <a:extLst>
              <a:ext uri="{FF2B5EF4-FFF2-40B4-BE49-F238E27FC236}">
                <a16:creationId xmlns:a16="http://schemas.microsoft.com/office/drawing/2014/main" xmlns="" id="{2EF863B1-B71D-40A5-B100-BEDDF1324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39607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ED77A09-15C2-4E47-948E-AACAFCA47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xmlns="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51" r:id="rId4"/>
    <p:sldLayoutId id="2147483662" r:id="rId5"/>
    <p:sldLayoutId id="2147483652" r:id="rId6"/>
    <p:sldLayoutId id="2147483661" r:id="rId7"/>
    <p:sldLayoutId id="2147483653" r:id="rId8"/>
    <p:sldLayoutId id="2147483660" r:id="rId9"/>
    <p:sldLayoutId id="2147483658" r:id="rId10"/>
    <p:sldLayoutId id="2147483664" r:id="rId11"/>
    <p:sldLayoutId id="2147483663" r:id="rId12"/>
    <p:sldLayoutId id="2147483665" r:id="rId13"/>
    <p:sldLayoutId id="2147483655" r:id="rId14"/>
    <p:sldLayoutId id="2147483656" r:id="rId15"/>
    <p:sldLayoutId id="2147483657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6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рупный план дерева">
            <a:extLst>
              <a:ext uri="{FF2B5EF4-FFF2-40B4-BE49-F238E27FC236}">
                <a16:creationId xmlns:a16="http://schemas.microsoft.com/office/drawing/2014/main" xmlns="" id="{F7FE24EB-69BE-41CF-9F0B-0970FA69E3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9128"/>
                    </a14:imgEffect>
                    <a14:imgEffect>
                      <a14:saturation sat="72000"/>
                    </a14:imgEffect>
                    <a14:imgEffect>
                      <a14:brightnessContrast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8" name="Прямоугольник 7"/>
          <p:cNvSpPr/>
          <p:nvPr/>
        </p:nvSpPr>
        <p:spPr>
          <a:xfrm>
            <a:off x="1915886" y="0"/>
            <a:ext cx="3570514" cy="5341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1DF3D98-3C30-4CFC-8643-C81E829C8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3943" y="188682"/>
            <a:ext cx="9927771" cy="1951037"/>
          </a:xfrm>
        </p:spPr>
        <p:txBody>
          <a:bodyPr rtlCol="0">
            <a:noAutofit/>
          </a:bodyPr>
          <a:lstStyle/>
          <a:p>
            <a:r>
              <a:rPr lang="ru-RU" sz="3600" b="1" dirty="0" smtClean="0"/>
              <a:t>Овладение </a:t>
            </a:r>
            <a:br>
              <a:rPr lang="ru-RU" sz="3600" b="1" dirty="0" smtClean="0"/>
            </a:br>
            <a:r>
              <a:rPr lang="ru-RU" sz="3600" b="1" dirty="0" err="1" smtClean="0"/>
              <a:t>профессиональ</a:t>
            </a:r>
            <a:r>
              <a:rPr lang="ru-RU" sz="3600" b="1" dirty="0" smtClean="0"/>
              <a:t>-</a:t>
            </a:r>
            <a:br>
              <a:rPr lang="ru-RU" sz="3600" b="1" dirty="0" smtClean="0"/>
            </a:br>
            <a:r>
              <a:rPr lang="ru-RU" sz="3600" b="1" dirty="0" err="1" smtClean="0"/>
              <a:t>ными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компетен</a:t>
            </a:r>
            <a:r>
              <a:rPr lang="ru-RU" sz="3600" b="1" dirty="0" smtClean="0"/>
              <a:t>-</a:t>
            </a:r>
            <a:br>
              <a:rPr lang="ru-RU" sz="3600" b="1" dirty="0" smtClean="0"/>
            </a:br>
            <a:r>
              <a:rPr lang="ru-RU" sz="3600" b="1" dirty="0" err="1" smtClean="0"/>
              <a:t>циями</a:t>
            </a:r>
            <a:r>
              <a:rPr lang="ru-RU" sz="3600" b="1" dirty="0" smtClean="0"/>
              <a:t> путем </a:t>
            </a:r>
            <a:br>
              <a:rPr lang="ru-RU" sz="3600" b="1" dirty="0" smtClean="0"/>
            </a:br>
            <a:r>
              <a:rPr lang="ru-RU" sz="3600" b="1" dirty="0" smtClean="0"/>
              <a:t>интеграции общеобразовательных и </a:t>
            </a:r>
            <a:r>
              <a:rPr lang="ru-RU" sz="3600" b="1" dirty="0" err="1" smtClean="0"/>
              <a:t>профес-сиональных</a:t>
            </a:r>
            <a:r>
              <a:rPr lang="ru-RU" sz="3600" b="1" dirty="0" smtClean="0"/>
              <a:t> дисциплин (на примере специальности Техническое обслуживание и ремонт двигателей, систем и агрегатов автомобилей)</a:t>
            </a:r>
            <a:endParaRPr lang="ru-RU" sz="36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068D447-28D3-4F5F-B2DC-FD67E901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60571" y="4644572"/>
            <a:ext cx="6255657" cy="16546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Журавель Надежда Викторовна, </a:t>
            </a:r>
          </a:p>
          <a:p>
            <a:r>
              <a:rPr lang="ru-RU" i="1" dirty="0" smtClean="0"/>
              <a:t>преподаватель  </a:t>
            </a:r>
          </a:p>
          <a:p>
            <a:r>
              <a:rPr lang="ru-RU" i="1" dirty="0" smtClean="0"/>
              <a:t>ОГАПОУ «</a:t>
            </a:r>
            <a:r>
              <a:rPr lang="ru-RU" i="1" dirty="0" err="1" smtClean="0"/>
              <a:t>Ракитянский</a:t>
            </a:r>
            <a:r>
              <a:rPr lang="ru-RU" i="1" dirty="0" smtClean="0"/>
              <a:t> </a:t>
            </a:r>
            <a:r>
              <a:rPr lang="ru-RU" i="1" dirty="0" err="1" smtClean="0"/>
              <a:t>агротехнологический</a:t>
            </a:r>
            <a:r>
              <a:rPr lang="ru-RU" i="1" dirty="0" smtClean="0"/>
              <a:t> техникум» </a:t>
            </a:r>
            <a:endParaRPr lang="ru-RU" dirty="0"/>
          </a:p>
          <a:p>
            <a:pPr rtl="0"/>
            <a:endParaRPr lang="ru-RU" dirty="0"/>
          </a:p>
          <a:p>
            <a:pPr rtl="0"/>
            <a:endParaRPr lang="ru-RU" dirty="0"/>
          </a:p>
        </p:txBody>
      </p:sp>
      <p:sp>
        <p:nvSpPr>
          <p:cNvPr id="17" name="Полилиния 8">
            <a:extLst>
              <a:ext uri="{FF2B5EF4-FFF2-40B4-BE49-F238E27FC236}">
                <a16:creationId xmlns:a16="http://schemas.microsoft.com/office/drawing/2014/main" xmlns="" id="{32CAE77E-CF7A-47FE-869E-1176F6CADC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873770" y="-30613"/>
            <a:ext cx="3672591" cy="5431084"/>
          </a:xfrm>
          <a:custGeom>
            <a:avLst/>
            <a:gdLst>
              <a:gd name="connsiteX0" fmla="*/ 0 w 3912433"/>
              <a:gd name="connsiteY0" fmla="*/ 0 h 5021705"/>
              <a:gd name="connsiteX1" fmla="*/ 0 w 3912433"/>
              <a:gd name="connsiteY1" fmla="*/ 5021705 h 5021705"/>
              <a:gd name="connsiteX2" fmla="*/ 3912433 w 3912433"/>
              <a:gd name="connsiteY2" fmla="*/ 5021705 h 5021705"/>
              <a:gd name="connsiteX3" fmla="*/ 3912433 w 3912433"/>
              <a:gd name="connsiteY3" fmla="*/ 4287187 h 5021705"/>
              <a:gd name="connsiteX0" fmla="*/ 0 w 3912433"/>
              <a:gd name="connsiteY0" fmla="*/ 0 h 5021705"/>
              <a:gd name="connsiteX1" fmla="*/ 0 w 3912433"/>
              <a:gd name="connsiteY1" fmla="*/ 5021705 h 5021705"/>
              <a:gd name="connsiteX2" fmla="*/ 3912433 w 3912433"/>
              <a:gd name="connsiteY2" fmla="*/ 5021705 h 5021705"/>
              <a:gd name="connsiteX3" fmla="*/ 3912433 w 3912433"/>
              <a:gd name="connsiteY3" fmla="*/ 4020996 h 5021705"/>
              <a:gd name="connsiteX0" fmla="*/ 0 w 3912433"/>
              <a:gd name="connsiteY0" fmla="*/ 0 h 5168788"/>
              <a:gd name="connsiteX1" fmla="*/ 0 w 3912433"/>
              <a:gd name="connsiteY1" fmla="*/ 5168788 h 5168788"/>
              <a:gd name="connsiteX2" fmla="*/ 3912433 w 3912433"/>
              <a:gd name="connsiteY2" fmla="*/ 5168788 h 5168788"/>
              <a:gd name="connsiteX3" fmla="*/ 3912433 w 3912433"/>
              <a:gd name="connsiteY3" fmla="*/ 4168079 h 516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12433" h="5168788">
                <a:moveTo>
                  <a:pt x="0" y="0"/>
                </a:moveTo>
                <a:lnTo>
                  <a:pt x="0" y="5168788"/>
                </a:lnTo>
                <a:lnTo>
                  <a:pt x="3912433" y="5168788"/>
                </a:lnTo>
                <a:lnTo>
                  <a:pt x="3912433" y="4168079"/>
                </a:lnTo>
              </a:path>
            </a:pathLst>
          </a:cu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2B7F3532-0764-4856-AF98-4671C7227F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/>
        </p:nvCxnSpPr>
        <p:spPr>
          <a:xfrm>
            <a:off x="5546361" y="-29980"/>
            <a:ext cx="0" cy="2218544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104571" y="180592"/>
            <a:ext cx="32366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30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304800" y="2220686"/>
            <a:ext cx="11625943" cy="4151085"/>
          </a:xfrm>
          <a:prstGeom prst="verticalScroll">
            <a:avLst>
              <a:gd name="adj" fmla="val 830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БИОЛОГИЯ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10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9528" y="2565124"/>
            <a:ext cx="10837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Определение степени воздействия автомобильного транспорта на окружающую среду микрорайона техникума.</a:t>
            </a:r>
          </a:p>
          <a:p>
            <a:pPr indent="719138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Определите степень воздействия автомобильного транспорта  на окружающую среду. Вам необходимо оценить вклад  движущегося транспорта в загрязнение воздуха по магистрали внутри микрорайона техникума.</a:t>
            </a:r>
          </a:p>
          <a:p>
            <a:pPr indent="719138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этого необходимо определить интенсивность движения. С этой целью подсчитывается количество движущегося транспорта по соответствующим типам за единицу  времени (час). Тип автомобиля  определяется в  зависимости от типа двигателя, используемого вида топлива (бензин, газ,  дизельное топливо), а также от объема двигателя и габаритных размеров (автобусы). Для данной  работы допустимо условное предположение, что все легковые автомобили и автобусы имеют карбюраторные двигатели, а грузовые – дизельные.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304800" y="2220686"/>
            <a:ext cx="11625943" cy="4151085"/>
          </a:xfrm>
          <a:prstGeom prst="verticalScroll">
            <a:avLst>
              <a:gd name="adj" fmla="val 830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ХИМИЯ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11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9528" y="2565124"/>
            <a:ext cx="10837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9625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Определите какая жидкость?</a:t>
            </a:r>
          </a:p>
          <a:p>
            <a:pPr indent="809625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Обучающимся предлагаются 4 мерных стаканчика, в которые налиты 4 разных жидкости. Обучающиеся должны, определить какие вещества находятся в мерных стаканчиках, используя информацию о физико-химических свойствах этих жидкостей.</a:t>
            </a:r>
          </a:p>
          <a:p>
            <a:pPr indent="809625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Предлагаются 4 карточки</a:t>
            </a:r>
          </a:p>
          <a:p>
            <a:pPr indent="809625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2.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Студентам предлагаются пронумерованные детали автомобиля, нужно определить: что за деталь, каков его химический состав, в какой системе автомобиля можно встретить? И заполнить таблицу 2.</a:t>
            </a:r>
          </a:p>
          <a:p>
            <a:pPr indent="809625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Предлагается Таблица 2</a:t>
            </a: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304800" y="2220686"/>
            <a:ext cx="11625943" cy="4151085"/>
          </a:xfrm>
          <a:prstGeom prst="verticalScroll">
            <a:avLst>
              <a:gd name="adj" fmla="val 830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ХИМИЯ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12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9528" y="2565124"/>
            <a:ext cx="10837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Каждой группе предлагается по 7 разных пронумерованных деталей.</a:t>
            </a:r>
          </a:p>
          <a:p>
            <a:pPr indent="719138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Детали автомобиля: крышка распределителя зажигания, кронштейн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энергоаккумулятора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подшипник ступицы,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подкабинная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рессора, пружина ГРМ, свеча зажигания, компрессионное кольцо, провод высокого напряжения, палец шатунный, плафон для освещения салона, шатун, поршень, втулка шатуна, насос масляной.</a:t>
            </a:r>
          </a:p>
          <a:p>
            <a:pPr indent="719138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Химический состав: сталь низкоуглеродистая, пластмасса, легированная сталь, дюралюминий, латунь, органическое стекло, медь, антифрикционная сталь, серый чугун.</a:t>
            </a:r>
          </a:p>
          <a:p>
            <a:pPr indent="719138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Правильные ответы представлены в таблице 3.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Предлагается Таблица 3</a:t>
            </a: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Вертикальный свиток 11"/>
          <p:cNvSpPr/>
          <p:nvPr/>
        </p:nvSpPr>
        <p:spPr>
          <a:xfrm>
            <a:off x="6275882" y="2220685"/>
            <a:ext cx="5916118" cy="4120153"/>
          </a:xfrm>
          <a:prstGeom prst="verticalScroll">
            <a:avLst>
              <a:gd name="adj" fmla="val 810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1" name="Вертикальный свиток 10"/>
          <p:cNvSpPr/>
          <p:nvPr/>
        </p:nvSpPr>
        <p:spPr>
          <a:xfrm>
            <a:off x="304801" y="4349289"/>
            <a:ext cx="5916118" cy="2006540"/>
          </a:xfrm>
          <a:prstGeom prst="verticalScroll">
            <a:avLst>
              <a:gd name="adj" fmla="val 16841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304801" y="2220686"/>
            <a:ext cx="5916118" cy="2006540"/>
          </a:xfrm>
          <a:prstGeom prst="verticalScroll">
            <a:avLst>
              <a:gd name="adj" fmla="val 16841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ФИЗИКА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13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9528" y="2565124"/>
            <a:ext cx="521657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«Электрическое поле»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кабине бензовоза имеется надпись «При наливе и сливе горючего обязательно включите заземление». Почему необходимо соблюдать данное требование?</a:t>
            </a:r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644578" y="4670789"/>
            <a:ext cx="530651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«Магнитное поле»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поддоне тракторного двигателя для слива масла имеется отверстие, в которое завинчивается намагниченная пробка. Каково ее назначение?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6895474" y="2606496"/>
            <a:ext cx="4841823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Тема: «Свободные и вынужденные электромагнитные колебания в контуре»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Вопросы: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Где, в каких устройствах транспортного средства возникают свободные электромагнитные колебания?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Где, в каких устройствах транспортного средства возникают вынужденные электромагнитные колебания?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304800" y="2220686"/>
            <a:ext cx="11625943" cy="4151085"/>
          </a:xfrm>
          <a:prstGeom prst="verticalScroll">
            <a:avLst>
              <a:gd name="adj" fmla="val 830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ГЕОГРАФИЯ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14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9528" y="2565124"/>
            <a:ext cx="10837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9625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Составьте характеристику отраслей машиностроения в виде таблиц, указав принципы размещения и главные центры для каждой отрасли. </a:t>
            </a:r>
          </a:p>
          <a:p>
            <a:pPr indent="809625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Предлагается Таблица</a:t>
            </a:r>
          </a:p>
          <a:p>
            <a:pPr indent="809625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2.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Машиностроение отличается большим отраслевым разнообразием. Для большего удобства принято выделять несколько основных его видов. Укажите примеры перечисленных:…</a:t>
            </a:r>
          </a:p>
          <a:p>
            <a:pPr indent="809625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3.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карте атласа определить основные районы (центры) размещения металлоемкого и трудоемкого, наукоемкого машиностроения. Данные исследований оформить в виде таблицы.</a:t>
            </a:r>
          </a:p>
          <a:p>
            <a:pPr indent="809625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Предлагается Таблица</a:t>
            </a: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289809" y="2428407"/>
            <a:ext cx="11625943" cy="3673541"/>
          </a:xfrm>
          <a:prstGeom prst="verticalScroll">
            <a:avLst>
              <a:gd name="adj" fmla="val 830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ОБЩЕСТВОЗНАНИЕ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15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04538" y="2909899"/>
            <a:ext cx="10837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Изучить социально-экономические факторы, влияющие на спрос и предложение услуг ТО, и разработать стратегию развития автосервиса.</a:t>
            </a:r>
          </a:p>
          <a:p>
            <a:pPr indent="719138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Сбор данных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Проведите опрос среди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автовладельцев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районе. </a:t>
            </a:r>
          </a:p>
          <a:p>
            <a:pPr indent="719138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Анализ конкурентов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Выберите 3–5 крупных автосервисов в районе. </a:t>
            </a:r>
          </a:p>
          <a:p>
            <a:pPr indent="719138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Оценка спроса и предложения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Произведите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расчеты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719138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Разработка стратегии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Предложите 3 направления развития для нового автосервиса</a:t>
            </a:r>
          </a:p>
          <a:p>
            <a:pPr indent="719138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Форма отчета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  Письменный анализ (3–4 страницы).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Вертикальный свиток 11"/>
          <p:cNvSpPr/>
          <p:nvPr/>
        </p:nvSpPr>
        <p:spPr>
          <a:xfrm>
            <a:off x="1499015" y="2428406"/>
            <a:ext cx="4721903" cy="1798819"/>
          </a:xfrm>
          <a:prstGeom prst="verticalScroll">
            <a:avLst>
              <a:gd name="adj" fmla="val 16841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ЛИТЕРАТУРА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16</a:t>
            </a:fld>
            <a:endParaRPr lang="ru-RU"/>
          </a:p>
        </p:txBody>
      </p:sp>
      <p:pic>
        <p:nvPicPr>
          <p:cNvPr id="68610" name="Picture 2" descr="Picture background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51" y="2161342"/>
            <a:ext cx="4206563" cy="44007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283502" y="2791041"/>
            <a:ext cx="36975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Мини – сочинение на тему: «Каким бы я создал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перпетуум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мобиле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?»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рупный план годичных колец древесины">
            <a:extLst>
              <a:ext uri="{FF2B5EF4-FFF2-40B4-BE49-F238E27FC236}">
                <a16:creationId xmlns:a16="http://schemas.microsoft.com/office/drawing/2014/main" xmlns="" id="{D0173078-5567-4EA7-8EFA-35D245A89A3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  <a14:imgEffect>
                      <a14:brightnessContrast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2945761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FAE308-3076-43DB-B834-DA0B0AE19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631132"/>
            <a:ext cx="11118272" cy="1662546"/>
          </a:xfrm>
        </p:spPr>
        <p:txBody>
          <a:bodyPr rtlCol="0"/>
          <a:lstStyle/>
          <a:p>
            <a:pPr rt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ABC2CE0-8806-4B2A-A10A-32984D317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93635"/>
            <a:ext cx="9926782" cy="1662546"/>
          </a:xfrm>
        </p:spPr>
        <p:txBody>
          <a:bodyPr rtlCol="0">
            <a:normAutofit/>
          </a:bodyPr>
          <a:lstStyle/>
          <a:p>
            <a:pPr rt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 Викторовна Журавель,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r>
              <a:rPr lang="ru-RU" dirty="0" smtClean="0"/>
              <a:t>преподаватель математики ОГАПОУ «РАТТ»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ghur240404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yandex.ru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DCA79AC-C897-45AD-8CB4-023E28E30EA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368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543F67-9C70-4748-8C0C-3A7863422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676650"/>
            <a:ext cx="10515600" cy="1252163"/>
          </a:xfrm>
        </p:spPr>
        <p:txBody>
          <a:bodyPr rtlCol="0">
            <a:no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sz="4400" b="1" dirty="0" smtClean="0"/>
              <a:t>общеобразовательных дисциплин 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5B371F2-DBA5-415A-82C8-651F587B8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928813"/>
            <a:ext cx="10515600" cy="190295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-RU" b="1" dirty="0" smtClean="0"/>
              <a:t>математика</a:t>
            </a:r>
            <a:r>
              <a:rPr lang="ru-RU" dirty="0" smtClean="0"/>
              <a:t> – основа технических и инженерных дисциплин</a:t>
            </a:r>
          </a:p>
          <a:p>
            <a:r>
              <a:rPr lang="ru-RU" b="1" dirty="0" smtClean="0"/>
              <a:t>информатика</a:t>
            </a:r>
            <a:r>
              <a:rPr lang="ru-RU" dirty="0" smtClean="0"/>
              <a:t> - работа с данными и автоматизации процессов</a:t>
            </a:r>
          </a:p>
          <a:p>
            <a:r>
              <a:rPr lang="ru-RU" b="1" dirty="0" smtClean="0"/>
              <a:t>физика, химия </a:t>
            </a:r>
            <a:r>
              <a:rPr lang="ru-RU" dirty="0" smtClean="0"/>
              <a:t>- для изучения естественных наук и технологий</a:t>
            </a:r>
          </a:p>
          <a:p>
            <a:r>
              <a:rPr lang="ru-RU" b="1" dirty="0" smtClean="0"/>
              <a:t>география</a:t>
            </a:r>
            <a:r>
              <a:rPr lang="ru-RU" dirty="0" smtClean="0"/>
              <a:t> – показывает влияние природных условий на экономику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34A761C-7039-4C48-BCE5-1581B37826B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2</a:t>
            </a:fld>
            <a:endParaRPr lang="ru-RU"/>
          </a:p>
        </p:txBody>
      </p:sp>
      <p:pic>
        <p:nvPicPr>
          <p:cNvPr id="13" name="Рисунок 12" descr="agricultural-professions-vector-22395812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2927" b="2927"/>
          <a:stretch>
            <a:fillRect/>
          </a:stretch>
        </p:blipFill>
        <p:spPr>
          <a:xfrm>
            <a:off x="2053835" y="3731718"/>
            <a:ext cx="7523162" cy="2946400"/>
          </a:xfrm>
        </p:spPr>
      </p:pic>
    </p:spTree>
    <p:extLst>
      <p:ext uri="{BB962C8B-B14F-4D97-AF65-F5344CB8AC3E}">
        <p14:creationId xmlns:p14="http://schemas.microsoft.com/office/powerpoint/2010/main" xmlns="" val="163979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2DF434-28DB-4621-A497-D62C41CE0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11" y="876926"/>
            <a:ext cx="5079113" cy="1356607"/>
          </a:xfrm>
        </p:spPr>
        <p:txBody>
          <a:bodyPr rtlCol="0">
            <a:normAutofit/>
          </a:bodyPr>
          <a:lstStyle/>
          <a:p>
            <a:pPr rtl="0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Делимся опытом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788C46-D0BC-4307-AE55-7601A139E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153" y="2117420"/>
            <a:ext cx="2819390" cy="283314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Математика</a:t>
            </a:r>
          </a:p>
          <a:p>
            <a:r>
              <a:rPr lang="ru-RU" dirty="0" smtClean="0"/>
              <a:t>Иностранный язык</a:t>
            </a:r>
          </a:p>
          <a:p>
            <a:r>
              <a:rPr lang="ru-RU" dirty="0" smtClean="0"/>
              <a:t>Информатика</a:t>
            </a:r>
          </a:p>
          <a:p>
            <a:r>
              <a:rPr lang="ru-RU" dirty="0" smtClean="0"/>
              <a:t>Русский язы</a:t>
            </a:r>
          </a:p>
          <a:p>
            <a:r>
              <a:rPr lang="ru-RU" dirty="0" smtClean="0"/>
              <a:t>Биология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6F16CF0-2D6F-4308-84F3-0D90106EF4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13308" y="6356350"/>
            <a:ext cx="1097692" cy="365125"/>
          </a:xfrm>
        </p:spPr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3</a:t>
            </a:fld>
            <a:endParaRPr lang="ru-RU"/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xmlns="" id="{22788C46-D0BC-4307-AE55-7601A139E7CB}"/>
              </a:ext>
            </a:extLst>
          </p:cNvPr>
          <p:cNvSpPr txBox="1">
            <a:spLocks/>
          </p:cNvSpPr>
          <p:nvPr/>
        </p:nvSpPr>
        <p:spPr>
          <a:xfrm>
            <a:off x="3087925" y="2117418"/>
            <a:ext cx="2442019" cy="28331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Химия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Физика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География,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Обществознание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Литература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1722941015-17e7079a92821ad6037c521aa43cc24d569f480910d9b4078e4854e2d0a16f0c.jpg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0486" r="204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132560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крупный план годичных колец древесины">
            <a:extLst>
              <a:ext uri="{FF2B5EF4-FFF2-40B4-BE49-F238E27FC236}">
                <a16:creationId xmlns:a16="http://schemas.microsoft.com/office/drawing/2014/main" xmlns="" id="{04477D4F-E41D-430D-B0BF-44E4973813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  <a14:imgEffect>
                      <a14:brightnessContrast contras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2945761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60295B-54B9-4937-90E3-BAB9CE69E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336800"/>
            <a:ext cx="11118272" cy="2119086"/>
          </a:xfrm>
        </p:spPr>
        <p:txBody>
          <a:bodyPr rtlCol="0">
            <a:noAutofit/>
          </a:bodyPr>
          <a:lstStyle/>
          <a:p>
            <a:r>
              <a:rPr lang="ru-RU" sz="4800" dirty="0" smtClean="0"/>
              <a:t>23.02.07 Техническое обслуживание и ремонт двигателей, систем и агрегатов автомобилей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51A6D85-3837-435F-A342-5A3F98172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593635"/>
            <a:ext cx="9926782" cy="102339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3200" dirty="0" smtClean="0"/>
              <a:t>Разработаны учебно-методические комплексы по общеобразовательным дисциплинам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C12D1DB-98A9-477C-8F80-806B56E5CF7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79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ертикальный свиток 10"/>
          <p:cNvSpPr/>
          <p:nvPr/>
        </p:nvSpPr>
        <p:spPr>
          <a:xfrm>
            <a:off x="580571" y="4252689"/>
            <a:ext cx="10856685" cy="1277257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653141" y="2772230"/>
            <a:ext cx="10856685" cy="1349828"/>
          </a:xfrm>
          <a:prstGeom prst="vertic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5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43427" y="2884438"/>
            <a:ext cx="104212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Задача 1.</a:t>
            </a:r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В течении 45 минут было израсходовано 7,5л топлива при оборотах двигателя 2900 об/мин. Сколько топлива впрыскивает одна форсунка? Двигатель 4-х цилиндровый.</a:t>
            </a:r>
          </a:p>
          <a:p>
            <a:endParaRPr lang="ru-RU" sz="2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Задача 2.</a:t>
            </a:r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Автомобиль двигался 55 минут с оборотом двигателя 3300 об/мин. Сколько топлива израсходует авто, если одна форсунка впрыскивает 0,035л топлива. Двигатель 4-х цилиндровый.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304800" y="2220686"/>
            <a:ext cx="11625943" cy="4151085"/>
          </a:xfrm>
          <a:prstGeom prst="verticalScroll">
            <a:avLst>
              <a:gd name="adj" fmla="val 830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6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86970" y="2565124"/>
            <a:ext cx="104212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/>
            <a:r>
              <a:rPr lang="ru-RU" sz="2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Задача.</a:t>
            </a:r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Проведите оси фронтальной </a:t>
            </a:r>
            <a:r>
              <a:rPr lang="ru-RU" sz="24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диметрической</a:t>
            </a:r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проекции и изометрической проекции. </a:t>
            </a:r>
          </a:p>
          <a:p>
            <a:pPr indent="719138"/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Постройте квадрат (со стороной а = 30 мм) в </a:t>
            </a:r>
            <a:r>
              <a:rPr lang="ru-RU" sz="24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диметрии</a:t>
            </a:r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и изометрии. При построении проекций квадрата его стороны расположены параллельно осям, в плоскости XZ (фронтальная) нет искажения, в плоскостях XY(горизонтальная) и ZY(профильная) по оси Y размер стороны квадрата уменьшаем в два раза.</a:t>
            </a:r>
          </a:p>
          <a:p>
            <a:pPr indent="719138"/>
            <a:r>
              <a:rPr lang="ru-RU" sz="24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Указание! Если провести через середину радиуса отрезок параллельный диаметру окружности, то дуга полученная точками пересечения составит центральный угол в 120</a:t>
            </a:r>
            <a:r>
              <a:rPr lang="ru-RU" sz="24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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304800" y="2220686"/>
            <a:ext cx="11625943" cy="4151085"/>
          </a:xfrm>
          <a:prstGeom prst="verticalScroll">
            <a:avLst>
              <a:gd name="adj" fmla="val 830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ИНОСТРАННЫЙ ЯЗЫК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7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86970" y="2565124"/>
            <a:ext cx="1042125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 Текст на английском языке состоящий из 5 абзацев.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1.Переведите на русский язык в письменной форме абзацы 2 и 5.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2.Найдите соответствующие ответы на вопросы и напишите их в той последовательности, в которой заданы вопросы: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Вопросы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Ответы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3.Закончите предложения, выбрав соответствующий вариант окончания:…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Вертикальный свиток 9"/>
          <p:cNvSpPr/>
          <p:nvPr/>
        </p:nvSpPr>
        <p:spPr>
          <a:xfrm>
            <a:off x="304800" y="2220686"/>
            <a:ext cx="11625943" cy="4151085"/>
          </a:xfrm>
          <a:prstGeom prst="verticalScroll">
            <a:avLst>
              <a:gd name="adj" fmla="val 830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ИНФОРМАТИКА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8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86970" y="2565124"/>
            <a:ext cx="1042125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Создать документ MS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Office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Тормозная_система.docx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 помощью инструмента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WordArt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выполнить оформление заголовка.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Вставить рисунок из файла C:/Рабочийстол/Тормознаясистема.jpg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Создать Фигуру.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Изменить стиль Фигуры.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Добавить в Фигуру название механизма тормозной системы.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Выполнить форматирование текста в Фигуре.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 помощью фигуры «Линия» соединить фигуру с соответствующим номером механизма на рисунке.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Операции 4-8 повторить необходимое количество раз.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Выполнить группировку всех графических объектов.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ертикальный свиток 10"/>
          <p:cNvSpPr/>
          <p:nvPr/>
        </p:nvSpPr>
        <p:spPr>
          <a:xfrm>
            <a:off x="6165955" y="2235677"/>
            <a:ext cx="5556354" cy="1916598"/>
          </a:xfrm>
          <a:prstGeom prst="verticalScroll">
            <a:avLst>
              <a:gd name="adj" fmla="val 1377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304801" y="2220687"/>
            <a:ext cx="5556354" cy="2875970"/>
          </a:xfrm>
          <a:prstGeom prst="verticalScroll">
            <a:avLst>
              <a:gd name="adj" fmla="val 8304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48" name="Рисунок 47" descr="крупный план распиленных деревянных бревен">
            <a:extLst>
              <a:ext uri="{FF2B5EF4-FFF2-40B4-BE49-F238E27FC236}">
                <a16:creationId xmlns:a16="http://schemas.microsoft.com/office/drawing/2014/main" xmlns="" id="{1F248690-974B-4931-81FC-51CD3F679A2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12192000" cy="1662113"/>
          </a:xfrm>
        </p:spPr>
      </p:pic>
      <p:sp>
        <p:nvSpPr>
          <p:cNvPr id="50" name="Заголовок 49">
            <a:extLst>
              <a:ext uri="{FF2B5EF4-FFF2-40B4-BE49-F238E27FC236}">
                <a16:creationId xmlns:a16="http://schemas.microsoft.com/office/drawing/2014/main" xmlns="" id="{DECB401E-988F-466F-9DA1-EE593252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dirty="0" smtClean="0"/>
              <a:t>РУССКИЙ ЯЗЫК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60A718-7E5A-4370-AFB2-C0EBC1706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94A09A9-5501-47C1-A89A-A340965A2BE2}" type="slidenum">
              <a:rPr lang="ru-RU" smtClean="0"/>
              <a:pPr rtl="0"/>
              <a:t>9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22079" y="2490173"/>
            <a:ext cx="44394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Задание 1.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Вставьте в слова пропущенные буквы, объясните свой выбор; составьте кроссворд из 10 слов, распределяя их по горизонтали, по вертикали. Дайте значение каждому понятию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Порш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		2. Ш…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Акк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мулятор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		4.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Клап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ктор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		6. Ш…тун -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Сц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пление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		8. П…крышка –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9. Ц…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линдр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		10.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Мощн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505731" y="2501765"/>
            <a:ext cx="485681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Задание 2.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Исправьте  ошибку в написании слова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Поршинь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	2.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Шыны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Аккамулятор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	4.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Клапон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Протэктор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	6.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Каробка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передачь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Сципление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	8.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Пакрышка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Цылиндр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	10.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Мощьность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64693" y="5285068"/>
            <a:ext cx="67755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3.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Запишите термины, вставляя в них пропущенные буквы, объясните свой выбор.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 соответствия между понятием (предмет), толкованием (значение), применением (назначение предмета)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498174" y="4350644"/>
          <a:ext cx="3939321" cy="2222998"/>
        </p:xfrm>
        <a:graphic>
          <a:graphicData uri="http://schemas.openxmlformats.org/drawingml/2006/table">
            <a:tbl>
              <a:tblPr/>
              <a:tblGrid>
                <a:gridCol w="1480934"/>
                <a:gridCol w="179882"/>
                <a:gridCol w="2278505"/>
              </a:tblGrid>
              <a:tr h="37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Ш…тун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>
                        <a:solidFill>
                          <a:srgbClr val="000000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Двуплечий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рычаг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К…</a:t>
                      </a: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ромысло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Латунные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или прорезиненные трубки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В…</a:t>
                      </a: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нтилятор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Шкив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 лопастями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Масл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…проводы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Перевернутый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цилиндрический стакан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Порш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…</a:t>
                      </a:r>
                      <a:r>
                        <a:rPr lang="ru-RU" sz="1600" dirty="0" err="1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нь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Стальной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</a:rPr>
                        <a:t>стержень с двумя головками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455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Dark Wood">
      <a:dk1>
        <a:srgbClr val="192A2E"/>
      </a:dk1>
      <a:lt1>
        <a:srgbClr val="FFFFFF"/>
      </a:lt1>
      <a:dk2>
        <a:srgbClr val="936959"/>
      </a:dk2>
      <a:lt2>
        <a:srgbClr val="576466"/>
      </a:lt2>
      <a:accent1>
        <a:srgbClr val="192A2E"/>
      </a:accent1>
      <a:accent2>
        <a:srgbClr val="41536D"/>
      </a:accent2>
      <a:accent3>
        <a:srgbClr val="7F3A33"/>
      </a:accent3>
      <a:accent4>
        <a:srgbClr val="B2714B"/>
      </a:accent4>
      <a:accent5>
        <a:srgbClr val="D5C9BD"/>
      </a:accent5>
      <a:accent6>
        <a:srgbClr val="8D9C95"/>
      </a:accent6>
      <a:hlink>
        <a:srgbClr val="EAEAEA"/>
      </a:hlink>
      <a:folHlink>
        <a:srgbClr val="954F72"/>
      </a:folHlink>
    </a:clrScheme>
    <a:fontScheme name="Dark Wood">
      <a:majorFont>
        <a:latin typeface="Bodoni MT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ark Wood Template_Win32_AP_v2" id="{4A984475-42AF-40E6-ADFA-BA6DFC106E2D}" vid="{8B4A6F8D-3A21-4D69-B1B3-990AD4F90D9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1" ma:contentTypeDescription="Create a new document." ma:contentTypeScope="" ma:versionID="64dfb1555687e0874b4304b796b5b0c7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6e4c555b5e194d05b7203de9c4567b3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E5FD9174-11F4-4491-AA69-FF67D01E00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6774EAC-0F1F-4A67-94B0-E87123EB42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D67692-B761-42C6-BA0F-08CECBC69358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910</Words>
  <Application>Microsoft Office PowerPoint</Application>
  <PresentationFormat>Произвольный</PresentationFormat>
  <Paragraphs>149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Овладение  профессиональ- ными компетен- циями путем  интеграции общеобразовательных и профес-сиональных дисциплин (на примере специальности Техническое обслуживание и ремонт двигателей, систем и агрегатов автомобилей)</vt:lpstr>
      <vt:lpstr>Внедрение общеобразовательных дисциплин </vt:lpstr>
      <vt:lpstr>Делимся опытом</vt:lpstr>
      <vt:lpstr>23.02.07 Техническое обслуживание и ремонт двигателей, систем и агрегатов автомобилей</vt:lpstr>
      <vt:lpstr>МАТЕМАТИКА</vt:lpstr>
      <vt:lpstr>МАТЕМАТИКА</vt:lpstr>
      <vt:lpstr>ИНОСТРАННЫЙ ЯЗЫК</vt:lpstr>
      <vt:lpstr>ИНФОРМАТИКА</vt:lpstr>
      <vt:lpstr>РУССКИЙ ЯЗЫК</vt:lpstr>
      <vt:lpstr>БИОЛОГИЯ</vt:lpstr>
      <vt:lpstr>ХИМИЯ</vt:lpstr>
      <vt:lpstr>ХИМИЯ</vt:lpstr>
      <vt:lpstr>ФИЗИКА</vt:lpstr>
      <vt:lpstr>ГЕОГРАФИЯ</vt:lpstr>
      <vt:lpstr>ОБЩЕСТВОЗНАНИЕ</vt:lpstr>
      <vt:lpstr>ЛИТЕРАТУРА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2021-07-19T06:35:12Z</dcterms:created>
  <dcterms:modified xsi:type="dcterms:W3CDTF">2025-04-06T18:48:46Z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